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0805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EE5F-3D04-4F48-93C5-785749447853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D7A2-4E69-4C0E-92B7-156252F719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FF3E1-1CB3-4F40-B848-1A74DC3D3359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13D40-6CFE-4D41-97FA-E4A70B91F2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477EC-DDEB-4DA9-8C62-594CC85FE9B9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F5616-D758-46E3-BE8F-FD03ADD50A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5D292-5E99-4630-BA04-8C4EC2736BAE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238D9-841E-4794-8B60-00ADD22C81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FAD2D-320E-45C9-B250-F78C70BBBE85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D1238-DDF9-412A-9D7F-D2807DE839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7294D-68D7-4BC4-A4EB-11E919AA719B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F59C7-8064-467F-9B16-8521F3A6013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DE29F-1741-4DA2-8C9A-C7D6A155EA5F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B14FC-8F2C-4513-A84F-908298D04D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3F59F-1F8F-4F92-AE74-26364F8B668E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640A1-F7DF-424B-AF62-E470941C05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EB78F-26F9-4E61-93CC-2A0820AD90DA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D972F-50C7-46FB-8988-2551FA199C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28185-326A-4E79-9FB6-00648E09CF3E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1D571-AF77-498C-AA2B-44E21D1AEB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F0B76-C6D5-4FE5-98C7-4BCAD4715807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F3D16-6C95-453F-8D91-BAF9427F87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6BD540-4039-4C32-BEC4-783FF9EC6323}" type="datetimeFigureOut">
              <a:rPr lang="pt-BR"/>
              <a:pPr>
                <a:defRPr/>
              </a:pPr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B9DBFF-FFE1-40AC-B132-A0322EB45A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214313" y="428625"/>
            <a:ext cx="8786812" cy="59246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POLÍTICA DA QUALIDADE</a:t>
            </a:r>
          </a:p>
          <a:p>
            <a:pPr algn="ctr"/>
            <a:endParaRPr lang="pt-BR" dirty="0">
              <a:latin typeface="Calibri" pitchFamily="34" charset="0"/>
            </a:endParaRPr>
          </a:p>
          <a:p>
            <a:pPr algn="ctr"/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TAMP</a:t>
            </a:r>
            <a:r>
              <a:rPr lang="pt-BR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3600" b="1" dirty="0">
                <a:solidFill>
                  <a:srgbClr val="10253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GROW</a:t>
            </a:r>
          </a:p>
          <a:p>
            <a:endParaRPr lang="pt-BR" dirty="0">
              <a:latin typeface="Calibr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dirty="0">
                <a:latin typeface="Calibri" pitchFamily="34" charset="0"/>
              </a:rPr>
              <a:t>É nosso compromisso fornecer serviços que atendam e satisfaçam </a:t>
            </a:r>
          </a:p>
          <a:p>
            <a:pPr algn="ctr">
              <a:lnSpc>
                <a:spcPct val="150000"/>
              </a:lnSpc>
            </a:pPr>
            <a:r>
              <a:rPr lang="pt-BR" dirty="0">
                <a:latin typeface="Calibri" pitchFamily="34" charset="0"/>
              </a:rPr>
              <a:t>aos requisitos e exigências </a:t>
            </a:r>
            <a:r>
              <a:rPr lang="pt-BR" dirty="0" smtClean="0">
                <a:latin typeface="Calibri" pitchFamily="34" charset="0"/>
              </a:rPr>
              <a:t>de todas as partes interessadas pertinentes. </a:t>
            </a:r>
            <a:endParaRPr lang="pt-BR" dirty="0">
              <a:latin typeface="Calibr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dirty="0">
                <a:latin typeface="Calibri" pitchFamily="34" charset="0"/>
              </a:rPr>
              <a:t>Para isso, temos como compromisso: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pt-BR" dirty="0">
                <a:latin typeface="Calibri" pitchFamily="34" charset="0"/>
              </a:rPr>
              <a:t> Melhorar continuamente os nossos processos e o nosso Sistema de Gestão da Qualidade;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pt-BR" dirty="0">
                <a:latin typeface="Calibri" pitchFamily="34" charset="0"/>
              </a:rPr>
              <a:t>Capacitar e desenvolver nossos colaboradores e também a parceria com os nossos </a:t>
            </a:r>
          </a:p>
          <a:p>
            <a:pPr>
              <a:lnSpc>
                <a:spcPct val="200000"/>
              </a:lnSpc>
            </a:pPr>
            <a:r>
              <a:rPr lang="pt-BR" dirty="0">
                <a:latin typeface="Calibri" pitchFamily="34" charset="0"/>
              </a:rPr>
              <a:t>    fornecedores</a:t>
            </a:r>
            <a:r>
              <a:rPr lang="pt-BR" dirty="0" smtClean="0">
                <a:latin typeface="Calibri" pitchFamily="34" charset="0"/>
              </a:rPr>
              <a:t>;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pt-BR" dirty="0" smtClean="0">
                <a:latin typeface="Calibri" pitchFamily="34" charset="0"/>
              </a:rPr>
              <a:t>Buscar sempre aumentar a satisfação dos nossos clientes;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pt-BR" dirty="0" smtClean="0">
                <a:latin typeface="Calibri" pitchFamily="34" charset="0"/>
              </a:rPr>
              <a:t>Praticar </a:t>
            </a:r>
            <a:r>
              <a:rPr lang="pt-BR" dirty="0">
                <a:latin typeface="Calibri" pitchFamily="34" charset="0"/>
              </a:rPr>
              <a:t>sempre a Qualidade e compreender que ela é responsabilidade de todos.</a:t>
            </a:r>
          </a:p>
          <a:p>
            <a:endParaRPr lang="pt-BR" dirty="0">
              <a:latin typeface="Calibri" pitchFamily="34" charset="0"/>
            </a:endParaRPr>
          </a:p>
        </p:txBody>
      </p:sp>
      <p:sp>
        <p:nvSpPr>
          <p:cNvPr id="8" name="Meio-quadro 7"/>
          <p:cNvSpPr/>
          <p:nvPr/>
        </p:nvSpPr>
        <p:spPr>
          <a:xfrm>
            <a:off x="214313" y="285750"/>
            <a:ext cx="2571750" cy="2786063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Meio-quadro 8"/>
          <p:cNvSpPr/>
          <p:nvPr/>
        </p:nvSpPr>
        <p:spPr>
          <a:xfrm rot="10800000">
            <a:off x="6429375" y="4000523"/>
            <a:ext cx="2571750" cy="2786062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14282" y="6555754"/>
            <a:ext cx="12554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 smtClean="0"/>
              <a:t>Rev.01 – 15/03/2018</a:t>
            </a:r>
            <a:endParaRPr lang="pt-BR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35</Words>
  <Application>Microsoft Office PowerPoint</Application>
  <PresentationFormat>Apresentação na tela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Claudia Oliveira</dc:creator>
  <cp:lastModifiedBy>Claudia</cp:lastModifiedBy>
  <cp:revision>10</cp:revision>
  <dcterms:created xsi:type="dcterms:W3CDTF">2011-07-26T16:55:05Z</dcterms:created>
  <dcterms:modified xsi:type="dcterms:W3CDTF">2018-04-03T17:30:44Z</dcterms:modified>
</cp:coreProperties>
</file>